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4" r:id="rId2"/>
    <p:sldId id="256" r:id="rId3"/>
    <p:sldId id="330" r:id="rId4"/>
    <p:sldId id="331" r:id="rId5"/>
    <p:sldId id="332" r:id="rId6"/>
    <p:sldId id="333" r:id="rId7"/>
    <p:sldId id="327" r:id="rId8"/>
    <p:sldId id="334" r:id="rId9"/>
    <p:sldId id="328" r:id="rId10"/>
    <p:sldId id="335" r:id="rId11"/>
    <p:sldId id="369" r:id="rId12"/>
    <p:sldId id="336" r:id="rId13"/>
    <p:sldId id="257" r:id="rId14"/>
    <p:sldId id="282" r:id="rId15"/>
    <p:sldId id="283" r:id="rId16"/>
    <p:sldId id="261" r:id="rId17"/>
    <p:sldId id="262" r:id="rId18"/>
    <p:sldId id="258" r:id="rId19"/>
    <p:sldId id="259" r:id="rId20"/>
    <p:sldId id="260" r:id="rId21"/>
    <p:sldId id="337" r:id="rId22"/>
    <p:sldId id="346" r:id="rId23"/>
    <p:sldId id="289" r:id="rId24"/>
    <p:sldId id="298" r:id="rId25"/>
    <p:sldId id="324" r:id="rId26"/>
    <p:sldId id="325" r:id="rId27"/>
    <p:sldId id="326" r:id="rId28"/>
    <p:sldId id="297" r:id="rId29"/>
    <p:sldId id="290" r:id="rId30"/>
    <p:sldId id="291" r:id="rId31"/>
    <p:sldId id="292" r:id="rId32"/>
    <p:sldId id="267" r:id="rId33"/>
    <p:sldId id="285" r:id="rId34"/>
    <p:sldId id="286" r:id="rId35"/>
    <p:sldId id="287" r:id="rId36"/>
    <p:sldId id="288" r:id="rId37"/>
    <p:sldId id="284" r:id="rId38"/>
    <p:sldId id="268" r:id="rId39"/>
    <p:sldId id="269" r:id="rId40"/>
    <p:sldId id="270" r:id="rId41"/>
    <p:sldId id="271" r:id="rId42"/>
    <p:sldId id="272" r:id="rId43"/>
    <p:sldId id="273" r:id="rId44"/>
    <p:sldId id="375" r:id="rId45"/>
    <p:sldId id="376" r:id="rId46"/>
    <p:sldId id="274" r:id="rId47"/>
    <p:sldId id="276" r:id="rId48"/>
    <p:sldId id="277" r:id="rId49"/>
    <p:sldId id="278" r:id="rId50"/>
    <p:sldId id="279" r:id="rId51"/>
    <p:sldId id="280" r:id="rId52"/>
    <p:sldId id="356" r:id="rId53"/>
    <p:sldId id="361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70" r:id="rId63"/>
    <p:sldId id="371" r:id="rId64"/>
    <p:sldId id="372" r:id="rId65"/>
    <p:sldId id="373" r:id="rId66"/>
    <p:sldId id="357" r:id="rId67"/>
    <p:sldId id="358" r:id="rId68"/>
    <p:sldId id="359" r:id="rId69"/>
    <p:sldId id="360" r:id="rId70"/>
    <p:sldId id="363" r:id="rId71"/>
    <p:sldId id="364" r:id="rId72"/>
    <p:sldId id="365" r:id="rId73"/>
    <p:sldId id="366" r:id="rId74"/>
    <p:sldId id="299" r:id="rId75"/>
    <p:sldId id="362" r:id="rId76"/>
    <p:sldId id="300" r:id="rId77"/>
    <p:sldId id="301" r:id="rId78"/>
    <p:sldId id="302" r:id="rId79"/>
    <p:sldId id="303" r:id="rId80"/>
    <p:sldId id="304" r:id="rId81"/>
    <p:sldId id="305" r:id="rId82"/>
    <p:sldId id="306" r:id="rId83"/>
    <p:sldId id="308" r:id="rId84"/>
    <p:sldId id="307" r:id="rId85"/>
    <p:sldId id="309" r:id="rId86"/>
    <p:sldId id="310" r:id="rId87"/>
    <p:sldId id="311" r:id="rId88"/>
    <p:sldId id="312" r:id="rId89"/>
    <p:sldId id="313" r:id="rId90"/>
    <p:sldId id="314" r:id="rId91"/>
    <p:sldId id="315" r:id="rId92"/>
    <p:sldId id="367" r:id="rId93"/>
    <p:sldId id="368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4660"/>
  </p:normalViewPr>
  <p:slideViewPr>
    <p:cSldViewPr>
      <p:cViewPr varScale="1">
        <p:scale>
          <a:sx n="69" d="100"/>
          <a:sy n="69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12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94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2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989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48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2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357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37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968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0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67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6B6E8-5F5F-4D29-B155-7C4AA3FEF05C}" type="datetimeFigureOut">
              <a:rPr lang="ru-RU" smtClean="0"/>
              <a:t>06.10.2015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AE15C-DAC6-47F2-B64F-ED5ABC41B0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3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</a:t>
            </a:r>
            <a:r>
              <a:rPr lang="ru-RU" dirty="0" smtClean="0"/>
              <a:t>бзор районов пешеходного туризма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4581128"/>
            <a:ext cx="6400800" cy="17526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algn="r"/>
            <a:r>
              <a:rPr lang="ru-RU" dirty="0" smtClean="0"/>
              <a:t>Романова А.О.,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002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260648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Лесные районы среднегорья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412776"/>
            <a:ext cx="4896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Карпаты   1-3 КС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Крым  1-2 КС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Западный </a:t>
            </a:r>
            <a:r>
              <a:rPr lang="ru-RU" sz="2400" dirty="0"/>
              <a:t>Кавказ </a:t>
            </a:r>
            <a:r>
              <a:rPr lang="ru-RU" sz="2400" dirty="0" smtClean="0"/>
              <a:t>  1-5 КС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Западный Тянь-Шань </a:t>
            </a:r>
            <a:r>
              <a:rPr lang="ru-RU" sz="2400" dirty="0"/>
              <a:t>(без высокогорной зоны</a:t>
            </a:r>
            <a:r>
              <a:rPr lang="ru-RU" sz="2400" dirty="0" smtClean="0"/>
              <a:t>) 1-5 КС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98633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us\Downloads\image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9" y="260648"/>
            <a:ext cx="886206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539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3238128" cy="1470025"/>
          </a:xfrm>
        </p:spPr>
        <p:txBody>
          <a:bodyPr/>
          <a:lstStyle/>
          <a:p>
            <a:r>
              <a:rPr lang="ru-RU" dirty="0" smtClean="0"/>
              <a:t>Карпаты</a:t>
            </a:r>
            <a:endParaRPr lang="ru-RU" dirty="0"/>
          </a:p>
        </p:txBody>
      </p:sp>
      <p:pic>
        <p:nvPicPr>
          <p:cNvPr id="1026" name="Picture 2" descr="2005.07.15-29 Пеший поход 2кс (Карпаты) IMG_19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80857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46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"/>
            <a:ext cx="3238128" cy="1052736"/>
          </a:xfrm>
        </p:spPr>
        <p:txBody>
          <a:bodyPr/>
          <a:lstStyle/>
          <a:p>
            <a:r>
              <a:rPr lang="ru-RU" dirty="0" smtClean="0"/>
              <a:t>Карпаты</a:t>
            </a:r>
            <a:endParaRPr lang="ru-RU" dirty="0"/>
          </a:p>
        </p:txBody>
      </p:sp>
      <p:pic>
        <p:nvPicPr>
          <p:cNvPr id="2050" name="Picture 2" descr="2005.07.15-29 Пеший поход 2кс (Карпаты) IMG_19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747712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03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"/>
            <a:ext cx="3238128" cy="1052736"/>
          </a:xfrm>
        </p:spPr>
        <p:txBody>
          <a:bodyPr/>
          <a:lstStyle/>
          <a:p>
            <a:r>
              <a:rPr lang="ru-RU" dirty="0" smtClean="0"/>
              <a:t>Крым</a:t>
            </a:r>
            <a:endParaRPr lang="ru-RU" dirty="0"/>
          </a:p>
        </p:txBody>
      </p:sp>
      <p:pic>
        <p:nvPicPr>
          <p:cNvPr id="26626" name="Picture 2" descr="https://lh4.googleusercontent.com/-e42e2U2aap8/Ua7xQV3VPRI/AAAAAAAABxk/J537TXyaPdc/w1332-h889-no/P1030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1261"/>
            <a:ext cx="8775772" cy="585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392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"/>
            <a:ext cx="3238128" cy="1052736"/>
          </a:xfrm>
        </p:spPr>
        <p:txBody>
          <a:bodyPr/>
          <a:lstStyle/>
          <a:p>
            <a:r>
              <a:rPr lang="ru-RU" dirty="0" smtClean="0"/>
              <a:t>Крым</a:t>
            </a:r>
            <a:endParaRPr lang="ru-RU" dirty="0"/>
          </a:p>
        </p:txBody>
      </p:sp>
      <p:pic>
        <p:nvPicPr>
          <p:cNvPr id="28674" name="Picture 2" descr="https://lh5.googleusercontent.com/-dM7HC2enBpc/Ua7xW1S9HbI/AAAAAAAABzA/-wQcf7EeIBk/w1580-h889-no/P1030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208912" cy="546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14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98132"/>
            <a:ext cx="4608512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З. Кавказ -  Пшада</a:t>
            </a:r>
            <a:endParaRPr lang="ru-RU" dirty="0"/>
          </a:p>
        </p:txBody>
      </p:sp>
      <p:pic>
        <p:nvPicPr>
          <p:cNvPr id="6146" name="Picture 2" descr="2006.04.28-05.09 Пеший поход 1кс (Кавказ) Image%28021%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412776"/>
            <a:ext cx="74771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557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92696"/>
            <a:ext cx="3240360" cy="105273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З.Кавказ</a:t>
            </a:r>
            <a:r>
              <a:rPr lang="ru-RU" dirty="0" smtClean="0"/>
              <a:t> Пшада</a:t>
            </a:r>
            <a:endParaRPr lang="ru-RU" dirty="0"/>
          </a:p>
        </p:txBody>
      </p:sp>
      <p:pic>
        <p:nvPicPr>
          <p:cNvPr id="7170" name="Picture 2" descr="2006.04.28-05.09 Пеший поход 1кс (Кавказ) Image%28052%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405511" cy="628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30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3238128" cy="105273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З.Кавказ</a:t>
            </a:r>
            <a:r>
              <a:rPr lang="ru-RU" dirty="0" smtClean="0"/>
              <a:t> </a:t>
            </a:r>
            <a:r>
              <a:rPr lang="ru-RU" dirty="0" err="1" smtClean="0"/>
              <a:t>Лаго-наки</a:t>
            </a:r>
            <a:endParaRPr lang="ru-RU" dirty="0"/>
          </a:p>
        </p:txBody>
      </p:sp>
      <p:pic>
        <p:nvPicPr>
          <p:cNvPr id="3074" name="Picture 2" descr="2005.11.3-13 Пеший поход 1кс (Северный Кавказ) 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993" y="260648"/>
            <a:ext cx="4594725" cy="61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33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3238128" cy="105273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З.Кавказ</a:t>
            </a:r>
            <a:r>
              <a:rPr lang="ru-RU" dirty="0" smtClean="0"/>
              <a:t> </a:t>
            </a:r>
            <a:r>
              <a:rPr lang="ru-RU" dirty="0" err="1" smtClean="0"/>
              <a:t>Лаго-наки</a:t>
            </a:r>
            <a:endParaRPr lang="ru-RU" dirty="0"/>
          </a:p>
        </p:txBody>
      </p:sp>
      <p:pic>
        <p:nvPicPr>
          <p:cNvPr id="4098" name="Picture 2" descr="2005.11.3-13 Пеший поход 1кс (Северный Кавказ) 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261495" cy="639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0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1264" y="359658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Равнинные </a:t>
            </a:r>
            <a:r>
              <a:rPr lang="ru-RU" sz="3200" dirty="0"/>
              <a:t>районы европейской части России, Белоруссии и Украины</a:t>
            </a:r>
          </a:p>
        </p:txBody>
      </p:sp>
      <p:pic>
        <p:nvPicPr>
          <p:cNvPr id="1027" name="Picture 3" descr="C:\Users\asus\Desktop\Обзор районов_2015\средняя полоса\леноб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36" y="1844824"/>
            <a:ext cx="676275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79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98132"/>
            <a:ext cx="4608512" cy="105273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З.Кавказ</a:t>
            </a:r>
            <a:r>
              <a:rPr lang="ru-RU" dirty="0" smtClean="0"/>
              <a:t> </a:t>
            </a:r>
            <a:r>
              <a:rPr lang="ru-RU" dirty="0" err="1" smtClean="0"/>
              <a:t>Лаго-наки</a:t>
            </a:r>
            <a:endParaRPr lang="ru-RU" dirty="0"/>
          </a:p>
        </p:txBody>
      </p:sp>
      <p:pic>
        <p:nvPicPr>
          <p:cNvPr id="5122" name="Picture 2" descr="2005.11.3-13 Пеший поход 1кс (Северный Кавказ) 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747712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37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686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Районы </a:t>
            </a:r>
            <a:r>
              <a:rPr lang="ru-RU" dirty="0" smtClean="0"/>
              <a:t>таёжного </a:t>
            </a:r>
            <a:r>
              <a:rPr lang="ru-RU" dirty="0" smtClean="0"/>
              <a:t>среднегорья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1066328"/>
            <a:ext cx="78488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Приполярный Урал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Северный Урал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Южный Урал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Горный Алтай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Кузнецкий Алатау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Горная </a:t>
            </a:r>
            <a:r>
              <a:rPr lang="ru-RU" sz="2000" dirty="0" err="1" smtClean="0"/>
              <a:t>Шория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Западный </a:t>
            </a:r>
            <a:r>
              <a:rPr lang="ru-RU" sz="2000" dirty="0"/>
              <a:t>и Восточный </a:t>
            </a:r>
            <a:r>
              <a:rPr lang="ru-RU" sz="2000" dirty="0" smtClean="0"/>
              <a:t>Саян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Прибайкалье </a:t>
            </a:r>
            <a:r>
              <a:rPr lang="ru-RU" sz="2000" dirty="0"/>
              <a:t>и </a:t>
            </a:r>
            <a:r>
              <a:rPr lang="ru-RU" sz="2000" dirty="0" smtClean="0"/>
              <a:t>Забайкалье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хребты </a:t>
            </a:r>
            <a:r>
              <a:rPr lang="ru-RU" sz="2000" dirty="0" err="1"/>
              <a:t>Кодар</a:t>
            </a:r>
            <a:r>
              <a:rPr lang="ru-RU" sz="2000" dirty="0"/>
              <a:t> и </a:t>
            </a:r>
            <a:r>
              <a:rPr lang="ru-RU" sz="2000" dirty="0" err="1" smtClean="0"/>
              <a:t>Удокан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Становой </a:t>
            </a:r>
            <a:r>
              <a:rPr lang="ru-RU" sz="2000" dirty="0"/>
              <a:t>хребет и </a:t>
            </a:r>
            <a:r>
              <a:rPr lang="ru-RU" sz="2000" dirty="0" err="1"/>
              <a:t>Алданское</a:t>
            </a:r>
            <a:r>
              <a:rPr lang="ru-RU" sz="2000" dirty="0"/>
              <a:t> </a:t>
            </a:r>
            <a:r>
              <a:rPr lang="ru-RU" sz="2000" dirty="0" smtClean="0"/>
              <a:t>нагорье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хребты </a:t>
            </a:r>
            <a:r>
              <a:rPr lang="ru-RU" sz="2000" dirty="0"/>
              <a:t>Черского и </a:t>
            </a:r>
            <a:r>
              <a:rPr lang="ru-RU" sz="2000" dirty="0" smtClean="0"/>
              <a:t>Сунтар-</a:t>
            </a:r>
            <a:r>
              <a:rPr lang="ru-RU" sz="2000" dirty="0" err="1" smtClean="0"/>
              <a:t>Хаята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Хабаровский край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Приморье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Сахалин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Ю</a:t>
            </a:r>
            <a:r>
              <a:rPr lang="ru-RU" sz="2000" dirty="0" smtClean="0"/>
              <a:t>жная </a:t>
            </a:r>
            <a:r>
              <a:rPr lang="ru-RU" sz="2000" dirty="0"/>
              <a:t>группа Курильских островов </a:t>
            </a:r>
          </a:p>
          <a:p>
            <a:r>
              <a:rPr lang="ru-RU" sz="2000" dirty="0"/>
              <a:t>	</a:t>
            </a:r>
            <a:r>
              <a:rPr lang="ru-RU" sz="2000" dirty="0" smtClean="0"/>
              <a:t>			</a:t>
            </a:r>
            <a:r>
              <a:rPr lang="ru-RU" sz="2000" dirty="0"/>
              <a:t>	</a:t>
            </a:r>
            <a:r>
              <a:rPr lang="ru-RU" sz="2400" dirty="0" smtClean="0"/>
              <a:t>Походы</a:t>
            </a:r>
            <a:r>
              <a:rPr lang="ru-RU" sz="2000" dirty="0" smtClean="0"/>
              <a:t> </a:t>
            </a:r>
            <a:r>
              <a:rPr lang="ru-RU" sz="2400" dirty="0" smtClean="0"/>
              <a:t>1-6 </a:t>
            </a:r>
            <a:r>
              <a:rPr lang="ru-RU" sz="2400" dirty="0" smtClean="0"/>
              <a:t>КС (3-6 КС)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77765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\Downloads\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3" y="95672"/>
            <a:ext cx="8951323" cy="63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128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Южный Урал</a:t>
            </a:r>
            <a:endParaRPr lang="ru-RU" dirty="0"/>
          </a:p>
        </p:txBody>
      </p:sp>
      <p:pic>
        <p:nvPicPr>
          <p:cNvPr id="34822" name="Picture 6" descr="http://ladalike.ru/uploads/gallery/915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7250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819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Южный Урал</a:t>
            </a:r>
            <a:endParaRPr lang="ru-RU" dirty="0"/>
          </a:p>
        </p:txBody>
      </p:sp>
      <p:pic>
        <p:nvPicPr>
          <p:cNvPr id="44034" name="Picture 2" descr="http://pop.bashturist.ru/gallery/data/media/21/1624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5725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163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Северный Урал</a:t>
            </a:r>
            <a:endParaRPr lang="ru-RU" dirty="0"/>
          </a:p>
        </p:txBody>
      </p:sp>
      <p:pic>
        <p:nvPicPr>
          <p:cNvPr id="25602" name="Picture 2" descr="C:\Users\asus\Desktop\Обзор районов_2015\Северный Урал\22650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836712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382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-232614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Северный Урал</a:t>
            </a:r>
            <a:endParaRPr lang="ru-RU" dirty="0"/>
          </a:p>
        </p:txBody>
      </p:sp>
      <p:pic>
        <p:nvPicPr>
          <p:cNvPr id="26626" name="Picture 2" descr="C:\Users\asus\Desktop\Обзор районов_2015\Северный Урал\897e3784f268d5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" y="764704"/>
            <a:ext cx="910957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768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-232614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Северный Урал</a:t>
            </a:r>
            <a:endParaRPr lang="ru-RU" dirty="0"/>
          </a:p>
        </p:txBody>
      </p:sp>
      <p:pic>
        <p:nvPicPr>
          <p:cNvPr id="27650" name="Picture 2" descr="C:\Users\asus\Desktop\Обзор районов_2015\Северный Урал\image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620687"/>
            <a:ext cx="9126876" cy="61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94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Приполярный Урал</a:t>
            </a:r>
            <a:endParaRPr lang="ru-RU" dirty="0"/>
          </a:p>
        </p:txBody>
      </p:sp>
      <p:pic>
        <p:nvPicPr>
          <p:cNvPr id="34820" name="Picture 4" descr="На экране: ПУ-31.jp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8028708" cy="535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34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Приполярный Урал</a:t>
            </a:r>
            <a:endParaRPr lang="ru-RU" dirty="0"/>
          </a:p>
        </p:txBody>
      </p:sp>
      <p:pic>
        <p:nvPicPr>
          <p:cNvPr id="35842" name="Picture 2" descr="На экране: ПУ-37.jp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7992888" cy="533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8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1264" y="359658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Равнинные </a:t>
            </a:r>
            <a:r>
              <a:rPr lang="ru-RU" sz="3200" dirty="0"/>
              <a:t>районы европейской части России, Белоруссии и Украины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2276872"/>
            <a:ext cx="56886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Белоруссия</a:t>
            </a:r>
            <a:r>
              <a:rPr lang="ru-RU" sz="2400" dirty="0" smtClean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Поволжье</a:t>
            </a:r>
            <a:r>
              <a:rPr lang="ru-RU" sz="2400" dirty="0"/>
              <a:t>, 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центральные районы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endParaRPr lang="ru-RU" sz="2400" dirty="0" smtClean="0"/>
          </a:p>
          <a:p>
            <a:pPr algn="r"/>
            <a:endParaRPr lang="ru-RU" sz="2400" dirty="0" smtClean="0"/>
          </a:p>
          <a:p>
            <a:r>
              <a:rPr lang="ru-RU" sz="2400" dirty="0" smtClean="0"/>
              <a:t>									Походы 1-2 </a:t>
            </a:r>
            <a:r>
              <a:rPr lang="ru-RU" sz="2400" dirty="0" smtClean="0"/>
              <a:t>КС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01031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Приполярный Урал</a:t>
            </a:r>
            <a:endParaRPr lang="ru-RU" dirty="0"/>
          </a:p>
        </p:txBody>
      </p:sp>
      <p:pic>
        <p:nvPicPr>
          <p:cNvPr id="36866" name="Picture 2" descr="На экране: ПУ-4.jp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460580" cy="564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03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Приполярный Урал</a:t>
            </a:r>
            <a:endParaRPr lang="ru-RU" dirty="0"/>
          </a:p>
        </p:txBody>
      </p:sp>
      <p:pic>
        <p:nvPicPr>
          <p:cNvPr id="37890" name="Picture 2" descr="На экране: ПУ-57.jp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375253" cy="5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222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Саяны Восточные</a:t>
            </a:r>
            <a:endParaRPr lang="ru-RU" dirty="0"/>
          </a:p>
        </p:txBody>
      </p:sp>
      <p:pic>
        <p:nvPicPr>
          <p:cNvPr id="6146" name="Picture 2" descr="C:\Users\asus\Downloads\DSC00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339336" cy="550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9765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Саяны Восточные</a:t>
            </a:r>
            <a:endParaRPr lang="ru-RU" dirty="0"/>
          </a:p>
        </p:txBody>
      </p:sp>
      <p:pic>
        <p:nvPicPr>
          <p:cNvPr id="7170" name="Picture 2" descr="C:\Users\asus\Downloads\DSC07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1" y="980728"/>
            <a:ext cx="7464829" cy="55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«Центральный» Саян</a:t>
            </a:r>
            <a:endParaRPr lang="ru-RU" dirty="0"/>
          </a:p>
        </p:txBody>
      </p:sp>
      <p:sp>
        <p:nvSpPr>
          <p:cNvPr id="3" name="AutoShape 2" descr="https://pp.vk.me/c628017/v628017098/ea03/PaIRM6vzDQ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8" name="Picture 4" descr="https://pp.vk.me/c628017/v628017098/ea03/PaIRM6vzDQ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704856" cy="514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534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«Центральный» Саян</a:t>
            </a:r>
            <a:endParaRPr lang="ru-RU" dirty="0"/>
          </a:p>
        </p:txBody>
      </p:sp>
      <p:sp>
        <p:nvSpPr>
          <p:cNvPr id="3" name="AutoShape 2" descr="https://pp.vk.me/c628017/v628017098/ea03/PaIRM6vzDQ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0" name="Picture 2" descr="https://pp.vk.me/c628017/v628017098/ea18/jzU8BrVJh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8" y="1196751"/>
            <a:ext cx="7480981" cy="49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312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«Центральный» Саян</a:t>
            </a:r>
            <a:endParaRPr lang="ru-RU" dirty="0"/>
          </a:p>
        </p:txBody>
      </p:sp>
      <p:sp>
        <p:nvSpPr>
          <p:cNvPr id="3" name="AutoShape 2" descr="https://pp.vk.me/c628017/v628017098/ea03/PaIRM6vzDQ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4" name="Picture 2" descr="https://pp.vk.me/c628017/v628017098/ea21/9gzRupWmd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2" y="980728"/>
            <a:ext cx="8274849" cy="552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090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Байкальский хребет</a:t>
            </a:r>
            <a:endParaRPr lang="ru-RU" dirty="0"/>
          </a:p>
        </p:txBody>
      </p:sp>
      <p:pic>
        <p:nvPicPr>
          <p:cNvPr id="11266" name="Picture 2" descr="2008.08.05-25 Путешествие по Байкальскому Хребту DSC_0010_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74771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459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Байкальский хребет</a:t>
            </a:r>
            <a:endParaRPr lang="ru-RU" dirty="0"/>
          </a:p>
        </p:txBody>
      </p:sp>
      <p:pic>
        <p:nvPicPr>
          <p:cNvPr id="13314" name="Picture 2" descr="2008.08.05-25 Путешествие по Байкальскому Хребту DSC_0081_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4771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47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Байкальский хребет</a:t>
            </a:r>
            <a:endParaRPr lang="ru-RU" dirty="0"/>
          </a:p>
        </p:txBody>
      </p:sp>
      <p:pic>
        <p:nvPicPr>
          <p:cNvPr id="14338" name="Picture 2" descr="2008.08.05-25 Путешествие по Байкальскому Хребту DSC_0082_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74771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428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Picture 19" descr="C:\Users\asus\Downloads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4" y="316988"/>
            <a:ext cx="906578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40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Байкальский хребет</a:t>
            </a:r>
            <a:endParaRPr lang="ru-RU" dirty="0"/>
          </a:p>
        </p:txBody>
      </p:sp>
      <p:pic>
        <p:nvPicPr>
          <p:cNvPr id="15362" name="Picture 2" descr="2008.08.05-25 Путешествие по Байкальскому Хребту DSC_0654_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74771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259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8629253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Забайкалье Северо-Муйский хребет</a:t>
            </a:r>
            <a:endParaRPr lang="ru-RU" dirty="0"/>
          </a:p>
        </p:txBody>
      </p:sp>
      <p:pic>
        <p:nvPicPr>
          <p:cNvPr id="16386" name="Picture 2" descr="2010.08.06-09.05_Северомуйский_и_Делюн-Уранский_Хребты 013_DSC_0025_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4771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26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8629253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Забайкалье Северо-Муйский хребет</a:t>
            </a:r>
            <a:endParaRPr lang="ru-RU" dirty="0"/>
          </a:p>
        </p:txBody>
      </p:sp>
      <p:pic>
        <p:nvPicPr>
          <p:cNvPr id="17410" name="Picture 2" descr="2010.08.06-09.05_Северомуйский_и_Делюн-Уранский_Хребты 024_DSC_0047_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74771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714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8629253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Забайкалье Северо-Муйский хребет</a:t>
            </a:r>
            <a:endParaRPr lang="ru-RU" dirty="0"/>
          </a:p>
        </p:txBody>
      </p:sp>
      <p:pic>
        <p:nvPicPr>
          <p:cNvPr id="13314" name="Picture 2" descr="C:\Users\asus\Desktop\Обзор районов_2015\smdu\91243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68762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60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8629253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Забайкалье Северо-Муйский хребет</a:t>
            </a:r>
            <a:endParaRPr lang="ru-RU" dirty="0"/>
          </a:p>
        </p:txBody>
      </p:sp>
      <p:pic>
        <p:nvPicPr>
          <p:cNvPr id="14338" name="Picture 2" descr="C:\Users\asus\Desktop\Обзор районов_2015\smdu\91249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57934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2346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8629253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Забайкалье Северо-Муйский хребет</a:t>
            </a:r>
            <a:endParaRPr lang="ru-RU" dirty="0"/>
          </a:p>
        </p:txBody>
      </p:sp>
      <p:pic>
        <p:nvPicPr>
          <p:cNvPr id="15362" name="Picture 2" descr="C:\Users\asus\Desktop\Обзор районов_2015\smdu\91249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26146"/>
            <a:ext cx="7751698" cy="515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750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8629253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Забайкалье </a:t>
            </a:r>
            <a:r>
              <a:rPr lang="ru-RU" dirty="0" err="1" smtClean="0"/>
              <a:t>Делюн-Уранский</a:t>
            </a:r>
            <a:r>
              <a:rPr lang="ru-RU" dirty="0" smtClean="0"/>
              <a:t> хребет</a:t>
            </a:r>
            <a:endParaRPr lang="ru-RU" dirty="0"/>
          </a:p>
        </p:txBody>
      </p:sp>
      <p:pic>
        <p:nvPicPr>
          <p:cNvPr id="19458" name="Picture 2" descr="2010.08.06-09.05_Северомуйский_и_Делюн-Уранский_Хребты 196_DSC_0414_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4771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09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3888433" cy="21602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Забайкалье </a:t>
            </a:r>
            <a:r>
              <a:rPr lang="ru-RU" dirty="0" err="1" smtClean="0"/>
              <a:t>Делюн-Уранский</a:t>
            </a:r>
            <a:r>
              <a:rPr lang="ru-RU" dirty="0" smtClean="0"/>
              <a:t> хребет</a:t>
            </a:r>
            <a:endParaRPr lang="ru-RU" dirty="0"/>
          </a:p>
        </p:txBody>
      </p:sp>
      <p:pic>
        <p:nvPicPr>
          <p:cNvPr id="21506" name="Picture 2" descr="2010.08.06-09.05_Северомуйский_и_Делюн-Уранский_Хребты 252_DSC_0969_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50" y="-99392"/>
            <a:ext cx="4572950" cy="687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203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7488833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Забайкалье </a:t>
            </a:r>
            <a:r>
              <a:rPr lang="ru-RU" dirty="0" err="1" smtClean="0"/>
              <a:t>Кодар</a:t>
            </a:r>
            <a:endParaRPr lang="ru-RU" dirty="0"/>
          </a:p>
        </p:txBody>
      </p:sp>
      <p:pic>
        <p:nvPicPr>
          <p:cNvPr id="8194" name="Picture 2" descr="C:\Users\asus\Downloads\DSC_4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35131" cy="534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96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7488833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Забайкалье </a:t>
            </a:r>
            <a:r>
              <a:rPr lang="ru-RU" dirty="0" err="1" smtClean="0"/>
              <a:t>Кодар</a:t>
            </a:r>
            <a:endParaRPr lang="ru-RU" dirty="0"/>
          </a:p>
        </p:txBody>
      </p:sp>
      <p:pic>
        <p:nvPicPr>
          <p:cNvPr id="23554" name="Picture 2" descr="http://cs306811.vk.me/v306811062/e646/xUMKYhTyb6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7093545" cy="532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512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1264" y="359658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Районы </a:t>
            </a:r>
            <a:r>
              <a:rPr lang="ru-RU" sz="4400" dirty="0"/>
              <a:t>равнинной тайги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1264" y="1628800"/>
            <a:ext cx="8243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Республика Коми 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Карелия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Архангельская область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Ленинградская область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Вологодская область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Западная Сибирь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/>
          </a:p>
          <a:p>
            <a:r>
              <a:rPr lang="ru-RU" sz="2400" dirty="0" smtClean="0"/>
              <a:t>			Походы </a:t>
            </a:r>
            <a:r>
              <a:rPr lang="ru-RU" sz="2400" dirty="0" smtClean="0"/>
              <a:t>1-3 КС, наиболее типичны – 2 КС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99856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7488833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Забайкалье </a:t>
            </a:r>
            <a:r>
              <a:rPr lang="ru-RU" dirty="0" err="1" smtClean="0"/>
              <a:t>Кодар</a:t>
            </a:r>
            <a:endParaRPr lang="ru-RU" dirty="0"/>
          </a:p>
        </p:txBody>
      </p:sp>
      <p:pic>
        <p:nvPicPr>
          <p:cNvPr id="24578" name="Picture 2" descr="http://cs306811.vk.me/v306811062/e6e8/JwC1dviRw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18" y="908720"/>
            <a:ext cx="691276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59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7488833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Забайкалье </a:t>
            </a:r>
            <a:r>
              <a:rPr lang="ru-RU" dirty="0" err="1" smtClean="0"/>
              <a:t>Кодар</a:t>
            </a:r>
            <a:endParaRPr lang="ru-RU" dirty="0"/>
          </a:p>
        </p:txBody>
      </p:sp>
      <p:pic>
        <p:nvPicPr>
          <p:cNvPr id="9218" name="Picture 2" descr="C:\Users\asus\Downloads\DSC_4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5" y="1124744"/>
            <a:ext cx="8179147" cy="54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01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8856984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Тундровые </a:t>
            </a:r>
            <a:r>
              <a:rPr lang="ru-RU" dirty="0"/>
              <a:t>и лесотундровые районы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1124744"/>
            <a:ext cx="77048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Кольский полуостров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часть </a:t>
            </a:r>
            <a:r>
              <a:rPr lang="ru-RU" sz="2400" dirty="0"/>
              <a:t>Архангельской </a:t>
            </a:r>
            <a:r>
              <a:rPr lang="ru-RU" sz="2400" dirty="0" smtClean="0"/>
              <a:t>области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север </a:t>
            </a:r>
            <a:r>
              <a:rPr lang="ru-RU" sz="2400" dirty="0"/>
              <a:t>республики </a:t>
            </a:r>
            <a:r>
              <a:rPr lang="ru-RU" sz="2400" dirty="0" smtClean="0"/>
              <a:t>Коми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Полярный Урал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Таймыр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плато </a:t>
            </a:r>
            <a:r>
              <a:rPr lang="ru-RU" sz="2400" dirty="0" err="1" smtClean="0"/>
              <a:t>Путорана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Магаданская область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Чукотка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/>
              <a:t>Верхоянский</a:t>
            </a:r>
            <a:r>
              <a:rPr lang="ru-RU" sz="2400" dirty="0" smtClean="0"/>
              <a:t> хребет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хребет Черского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север </a:t>
            </a:r>
            <a:r>
              <a:rPr lang="ru-RU" sz="2400" dirty="0" smtClean="0"/>
              <a:t>Камчатки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островные районы Северного Ледовитого </a:t>
            </a:r>
            <a:r>
              <a:rPr lang="ru-RU" sz="2400" dirty="0" smtClean="0"/>
              <a:t>океана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lvl="4"/>
            <a:r>
              <a:rPr lang="ru-RU" sz="2400" dirty="0" smtClean="0"/>
              <a:t>				1-6 кс (2-6 кс)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56618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ownloads\image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52045" cy="639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4715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Кольский п-ов, </a:t>
            </a:r>
            <a:r>
              <a:rPr lang="ru-RU" dirty="0" err="1" smtClean="0"/>
              <a:t>Ловозеры</a:t>
            </a:r>
            <a:endParaRPr lang="ru-RU" dirty="0"/>
          </a:p>
        </p:txBody>
      </p:sp>
      <p:pic>
        <p:nvPicPr>
          <p:cNvPr id="8194" name="Picture 2" descr="Ловозеры 2006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7477125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6961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Кольский п-ов, </a:t>
            </a:r>
            <a:r>
              <a:rPr lang="ru-RU" dirty="0" err="1" smtClean="0"/>
              <a:t>Ловозеры</a:t>
            </a:r>
            <a:endParaRPr lang="ru-RU" dirty="0"/>
          </a:p>
        </p:txBody>
      </p:sp>
      <p:pic>
        <p:nvPicPr>
          <p:cNvPr id="9218" name="Picture 2" descr="Ловозеры 2006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477125" cy="4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01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Кольский п-ов, </a:t>
            </a:r>
            <a:r>
              <a:rPr lang="ru-RU" dirty="0" err="1" smtClean="0"/>
              <a:t>Ловозеры</a:t>
            </a:r>
            <a:endParaRPr lang="ru-RU" dirty="0"/>
          </a:p>
        </p:txBody>
      </p:sp>
      <p:pic>
        <p:nvPicPr>
          <p:cNvPr id="10242" name="Picture 2" descr="Ловозеры 2006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7477125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6497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Кольский п-ов, Хибины</a:t>
            </a:r>
            <a:endParaRPr lang="ru-RU" dirty="0"/>
          </a:p>
        </p:txBody>
      </p:sp>
      <p:pic>
        <p:nvPicPr>
          <p:cNvPr id="12290" name="Picture 2" descr="https://pp.vk.me/c614918/v614918332/1f184/hjvANWuaSq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980728"/>
            <a:ext cx="7872809" cy="526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67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Кольский п-ов, Хибины</a:t>
            </a:r>
            <a:endParaRPr lang="ru-RU" dirty="0"/>
          </a:p>
        </p:txBody>
      </p:sp>
      <p:pic>
        <p:nvPicPr>
          <p:cNvPr id="40962" name="Picture 2" descr="https://pp.vk.me/c614918/v614918332/1f280/YpnGMK_pd_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7776864" cy="520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4733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Кольский п-ов, Хибины</a:t>
            </a:r>
            <a:endParaRPr lang="ru-RU" dirty="0"/>
          </a:p>
        </p:txBody>
      </p:sp>
      <p:pic>
        <p:nvPicPr>
          <p:cNvPr id="41986" name="Picture 2" descr="https://pp.vk.me/c614918/v614918332/1f2f5/WJHsBoUjl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136904" cy="544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5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 descr="C:\Users\asus\Downloads\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232"/>
            <a:ext cx="9137104" cy="645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9234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Полярный Урал</a:t>
            </a:r>
            <a:endParaRPr lang="ru-RU" dirty="0"/>
          </a:p>
        </p:txBody>
      </p:sp>
      <p:pic>
        <p:nvPicPr>
          <p:cNvPr id="38914" name="Picture 2" descr="http://f.komiinform.ru/content/image-news/115821/3918260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403327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862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Полярный Урал</a:t>
            </a:r>
            <a:endParaRPr lang="ru-RU" dirty="0"/>
          </a:p>
        </p:txBody>
      </p:sp>
      <p:pic>
        <p:nvPicPr>
          <p:cNvPr id="39938" name="Picture 2" descr="http://st.parkrussia.ru/images/l/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8342270" cy="558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1833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416824" cy="1052736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Плато </a:t>
            </a:r>
            <a:r>
              <a:rPr lang="ru-RU" dirty="0" err="1" smtClean="0"/>
              <a:t>Путорана</a:t>
            </a:r>
            <a:endParaRPr lang="ru-RU" dirty="0"/>
          </a:p>
        </p:txBody>
      </p:sp>
      <p:pic>
        <p:nvPicPr>
          <p:cNvPr id="9218" name="Picture 2" descr="C:\Users\asus\Desktop\Обзор районов_2015\Путорана\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9649"/>
            <a:ext cx="7331255" cy="549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74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27364"/>
            <a:ext cx="7416824" cy="128541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Плато</a:t>
            </a:r>
            <a:br>
              <a:rPr lang="ru-RU" dirty="0" smtClean="0"/>
            </a:br>
            <a:r>
              <a:rPr lang="ru-RU" dirty="0" err="1" smtClean="0"/>
              <a:t>Путорана</a:t>
            </a:r>
            <a:endParaRPr lang="ru-RU" dirty="0"/>
          </a:p>
        </p:txBody>
      </p:sp>
      <p:pic>
        <p:nvPicPr>
          <p:cNvPr id="10242" name="Picture 2" descr="C:\Users\asus\Desktop\Обзор районов_2015\Путорана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4360020" cy="65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672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27364"/>
            <a:ext cx="7416824" cy="1285412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Плато </a:t>
            </a:r>
            <a:r>
              <a:rPr lang="ru-RU" dirty="0" err="1" smtClean="0"/>
              <a:t>Путорана</a:t>
            </a:r>
            <a:endParaRPr lang="ru-RU" dirty="0"/>
          </a:p>
        </p:txBody>
      </p:sp>
      <p:pic>
        <p:nvPicPr>
          <p:cNvPr id="11266" name="Picture 2" descr="C:\Users\asus\Desktop\Обзор районов_2015\Путорана\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620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6523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27364"/>
            <a:ext cx="7416824" cy="1285412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Плато </a:t>
            </a:r>
            <a:r>
              <a:rPr lang="ru-RU" dirty="0" err="1" smtClean="0"/>
              <a:t>Путорана</a:t>
            </a:r>
            <a:endParaRPr lang="ru-RU" dirty="0"/>
          </a:p>
        </p:txBody>
      </p:sp>
      <p:pic>
        <p:nvPicPr>
          <p:cNvPr id="12290" name="Picture 2" descr="C:\Users\asus\Desktop\Обзор районов_2015\Путорана\DSC_2178_2_pb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53094"/>
            <a:ext cx="6718036" cy="44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188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8856984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Хребет </a:t>
            </a:r>
            <a:r>
              <a:rPr lang="ru-RU" dirty="0" err="1" smtClean="0"/>
              <a:t>Черского,Буордах</a:t>
            </a:r>
            <a:endParaRPr lang="ru-RU" dirty="0"/>
          </a:p>
        </p:txBody>
      </p:sp>
      <p:pic>
        <p:nvPicPr>
          <p:cNvPr id="21506" name="Picture 2" descr="C:\Users\asus\Desktop\Обзор районов_2015\Черский\DSC_3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77961"/>
            <a:ext cx="883400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959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8856984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Хребет </a:t>
            </a:r>
            <a:r>
              <a:rPr lang="ru-RU" dirty="0" err="1" smtClean="0"/>
              <a:t>Черского,Буордах</a:t>
            </a:r>
            <a:endParaRPr lang="ru-RU" dirty="0"/>
          </a:p>
        </p:txBody>
      </p:sp>
      <p:pic>
        <p:nvPicPr>
          <p:cNvPr id="22530" name="Picture 2" descr="C:\Users\asus\Desktop\Обзор районов_2015\Черский\DSC_4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01527"/>
            <a:ext cx="8748465" cy="585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358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8856984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Хребет </a:t>
            </a:r>
            <a:r>
              <a:rPr lang="ru-RU" dirty="0" err="1" smtClean="0"/>
              <a:t>Черского,Буордах</a:t>
            </a:r>
            <a:endParaRPr lang="ru-RU" dirty="0"/>
          </a:p>
        </p:txBody>
      </p:sp>
      <p:pic>
        <p:nvPicPr>
          <p:cNvPr id="23554" name="Picture 2" descr="C:\Users\asus\Desktop\Обзор районов_2015\Черский\DSC_4997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825450" cy="590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5469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8856984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Хребет </a:t>
            </a:r>
            <a:r>
              <a:rPr lang="ru-RU" dirty="0" err="1" smtClean="0"/>
              <a:t>Черского,Буордах</a:t>
            </a:r>
            <a:endParaRPr lang="ru-RU" dirty="0"/>
          </a:p>
        </p:txBody>
      </p:sp>
      <p:pic>
        <p:nvPicPr>
          <p:cNvPr id="24578" name="Picture 2" descr="C:\Users\asus\Desktop\Обзор районов_2015\Черский\DSC_3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8105"/>
            <a:ext cx="8885521" cy="590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119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Западная Сибирь</a:t>
            </a:r>
            <a:endParaRPr lang="ru-RU" dirty="0"/>
          </a:p>
        </p:txBody>
      </p:sp>
      <p:pic>
        <p:nvPicPr>
          <p:cNvPr id="4098" name="Picture 2" descr="C:\Users\asus\Desktop\Обзор районов_2015\Тайга\62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80728"/>
            <a:ext cx="76200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0988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Камчатка</a:t>
            </a:r>
            <a:endParaRPr lang="ru-RU" dirty="0"/>
          </a:p>
        </p:txBody>
      </p:sp>
      <p:pic>
        <p:nvPicPr>
          <p:cNvPr id="17410" name="Picture 2" descr="C:\Users\asus\Desktop\Обзор районов_2015\Камчатка сев\Lednik_Bogdanovic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07300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6625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Камчатка</a:t>
            </a:r>
            <a:endParaRPr lang="ru-RU" dirty="0"/>
          </a:p>
        </p:txBody>
      </p:sp>
      <p:pic>
        <p:nvPicPr>
          <p:cNvPr id="18434" name="Picture 2" descr="C:\Users\asus\Desktop\Обзор районов_2015\Камчатка сев\88d9eb524f74278ddf589c052e9b8e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6790" cy="609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2462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Камчатка</a:t>
            </a:r>
            <a:endParaRPr lang="ru-RU" dirty="0"/>
          </a:p>
        </p:txBody>
      </p:sp>
      <p:pic>
        <p:nvPicPr>
          <p:cNvPr id="19458" name="Picture 2" descr="C:\Users\asus\Desktop\Обзор районов_2015\Камчатка сев\x_fbfc07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318"/>
            <a:ext cx="8388424" cy="62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485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Камчатка</a:t>
            </a:r>
            <a:endParaRPr lang="ru-RU" dirty="0"/>
          </a:p>
        </p:txBody>
      </p:sp>
      <p:pic>
        <p:nvPicPr>
          <p:cNvPr id="20482" name="Picture 2" descr="C:\Users\asus\Desktop\Обзор районов_2015\Камчатка сев\x_410677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7564"/>
            <a:ext cx="8370765" cy="62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5758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488833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Высокогорье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1844824"/>
            <a:ext cx="6480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Центральный Кавказ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Памир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Памиро- </a:t>
            </a:r>
            <a:r>
              <a:rPr lang="ru-RU" sz="2400" dirty="0" err="1" smtClean="0"/>
              <a:t>Алай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/>
              <a:t>Джунгарский</a:t>
            </a:r>
            <a:r>
              <a:rPr lang="ru-RU" sz="2400" dirty="0" smtClean="0"/>
              <a:t> Ала-Тау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Северный </a:t>
            </a:r>
            <a:r>
              <a:rPr lang="ru-RU" sz="2400" dirty="0"/>
              <a:t>и Центральный </a:t>
            </a:r>
            <a:r>
              <a:rPr lang="ru-RU" sz="2400" dirty="0" smtClean="0"/>
              <a:t>Тянь-Шань</a:t>
            </a:r>
          </a:p>
          <a:p>
            <a:endParaRPr lang="ru-RU" sz="2400" dirty="0"/>
          </a:p>
          <a:p>
            <a:endParaRPr lang="ru-RU" sz="2400" dirty="0" smtClean="0"/>
          </a:p>
          <a:p>
            <a:pPr algn="r"/>
            <a:r>
              <a:rPr lang="ru-RU" sz="2400" dirty="0" smtClean="0"/>
              <a:t>Походы 2-6 КС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052293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\Downloads\image00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3" y="332656"/>
            <a:ext cx="886206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8626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7488833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Алтай</a:t>
            </a:r>
            <a:endParaRPr lang="ru-RU" dirty="0"/>
          </a:p>
        </p:txBody>
      </p:sp>
      <p:pic>
        <p:nvPicPr>
          <p:cNvPr id="1026" name="Picture 2" descr="C:\Users\asus\Desktop\Обзор районов_2015\Алтай выс\x_6c5483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352928" cy="554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55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7488833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Алтай</a:t>
            </a:r>
            <a:endParaRPr lang="ru-RU" dirty="0"/>
          </a:p>
        </p:txBody>
      </p:sp>
      <p:pic>
        <p:nvPicPr>
          <p:cNvPr id="2050" name="Picture 2" descr="C:\Users\asus\Desktop\Обзор районов_2015\Алтай выс\x_7db22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52736"/>
            <a:ext cx="856841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1973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3" y="188640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Алтай</a:t>
            </a:r>
            <a:endParaRPr lang="ru-RU" dirty="0"/>
          </a:p>
        </p:txBody>
      </p:sp>
      <p:pic>
        <p:nvPicPr>
          <p:cNvPr id="3074" name="Picture 2" descr="C:\Users\asus\Desktop\Обзор районов_2015\Алтай выс\x_ab7c63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-18403"/>
            <a:ext cx="4932040" cy="74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5310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Кавказ</a:t>
            </a:r>
            <a:endParaRPr lang="ru-RU" dirty="0"/>
          </a:p>
        </p:txBody>
      </p:sp>
      <p:pic>
        <p:nvPicPr>
          <p:cNvPr id="4098" name="Picture 2" descr="C:\Users\asus\Desktop\Обзор районов_2015\Кавказ выс\1426283347_elbrus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41" y="1556792"/>
            <a:ext cx="9182141" cy="41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90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Средний Урал</a:t>
            </a:r>
            <a:endParaRPr lang="ru-RU" dirty="0"/>
          </a:p>
        </p:txBody>
      </p:sp>
      <p:pic>
        <p:nvPicPr>
          <p:cNvPr id="28674" name="Picture 2" descr="C:\Users\asus\Desktop\Обзор районов_2015\Средний Урал\17_vadim_balak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" y="908720"/>
            <a:ext cx="8999675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708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Кавказ</a:t>
            </a:r>
            <a:endParaRPr lang="ru-RU" dirty="0"/>
          </a:p>
        </p:txBody>
      </p:sp>
      <p:pic>
        <p:nvPicPr>
          <p:cNvPr id="5122" name="Picture 2" descr="C:\Users\asus\Desktop\Обзор районов_2015\Кавказ выс\73908-diabet-stomat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2" y="1196752"/>
            <a:ext cx="9021247" cy="548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350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Кавказ</a:t>
            </a:r>
            <a:endParaRPr lang="ru-RU" dirty="0"/>
          </a:p>
        </p:txBody>
      </p:sp>
      <p:pic>
        <p:nvPicPr>
          <p:cNvPr id="6146" name="Picture 2" descr="C:\Users\asus\Desktop\Обзор районов_2015\Кавказ выс\IMG_0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1884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6428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Кавказ</a:t>
            </a:r>
            <a:endParaRPr lang="ru-RU" dirty="0"/>
          </a:p>
        </p:txBody>
      </p:sp>
      <p:pic>
        <p:nvPicPr>
          <p:cNvPr id="7170" name="Picture 2" descr="C:\Users\asus\Desktop\Обзор районов_2015\Кавказ выс\x_ee147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33816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601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Тянь-Шань</a:t>
            </a:r>
            <a:endParaRPr lang="ru-RU" dirty="0"/>
          </a:p>
        </p:txBody>
      </p:sp>
      <p:pic>
        <p:nvPicPr>
          <p:cNvPr id="9218" name="Picture 2" descr="C:\Users\asus\Desktop\Обзор районов_2015\Тянь-Шань\x_31879f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9036496" cy="602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274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Тянь-Шань</a:t>
            </a:r>
            <a:endParaRPr lang="ru-RU" dirty="0"/>
          </a:p>
        </p:txBody>
      </p:sp>
      <p:pic>
        <p:nvPicPr>
          <p:cNvPr id="8194" name="Picture 2" descr="C:\Users\asus\Desktop\Обзор районов_2015\Тянь-Шань\x_c3fdc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1053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Тянь-Шань</a:t>
            </a:r>
            <a:endParaRPr lang="ru-RU" dirty="0"/>
          </a:p>
        </p:txBody>
      </p:sp>
      <p:pic>
        <p:nvPicPr>
          <p:cNvPr id="10242" name="Picture 2" descr="C:\Users\asus\Desktop\Обзор районов_2015\Тянь-Шань\x_7f1706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620688"/>
            <a:ext cx="917342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4051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648072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Фаны (Памиро-</a:t>
            </a:r>
            <a:r>
              <a:rPr lang="ru-RU" dirty="0" err="1" smtClean="0"/>
              <a:t>Алай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1266" name="Picture 2" descr="C:\Users\asus\Desktop\Обзор районов_2015\Фаны\gCHt4JQtxQ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" y="620687"/>
            <a:ext cx="9116469" cy="608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135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us\Desktop\Обзор районов_2015\Фаны\fef3G1u1H5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20688"/>
            <a:ext cx="906550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-99392"/>
            <a:ext cx="648072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Фаны (Памиро-Алай)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0117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us\Desktop\Обзор районов_2015\Фаны\4ERlZkck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645"/>
            <a:ext cx="8532440" cy="615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-99392"/>
            <a:ext cx="648072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Фаны (Памиро-Алай)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4520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Памир</a:t>
            </a:r>
            <a:endParaRPr lang="ru-RU" dirty="0"/>
          </a:p>
        </p:txBody>
      </p:sp>
      <p:pic>
        <p:nvPicPr>
          <p:cNvPr id="14338" name="Picture 2" descr="C:\Users\asus\Desktop\Обзор районов_2015\Памир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" y="836712"/>
            <a:ext cx="912606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76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7416824" cy="1052736"/>
          </a:xfrm>
        </p:spPr>
        <p:txBody>
          <a:bodyPr>
            <a:normAutofit/>
          </a:bodyPr>
          <a:lstStyle/>
          <a:p>
            <a:r>
              <a:rPr lang="ru-RU" dirty="0" smtClean="0"/>
              <a:t>Средний Урал</a:t>
            </a:r>
            <a:endParaRPr lang="ru-RU" dirty="0"/>
          </a:p>
        </p:txBody>
      </p:sp>
      <p:pic>
        <p:nvPicPr>
          <p:cNvPr id="29698" name="Picture 2" descr="C:\Users\asus\Desktop\Обзор районов_2015\Средний Урал\899.мир.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709532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0565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Памир</a:t>
            </a:r>
            <a:endParaRPr lang="ru-RU" dirty="0"/>
          </a:p>
        </p:txBody>
      </p:sp>
      <p:pic>
        <p:nvPicPr>
          <p:cNvPr id="15362" name="Picture 2" descr="C:\Users\asus\Desktop\Обзор районов_2015\Памир\Pamir, Tajikistan (2004)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07300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7756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99392"/>
            <a:ext cx="2952329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Памир</a:t>
            </a:r>
            <a:endParaRPr lang="ru-RU" dirty="0"/>
          </a:p>
        </p:txBody>
      </p:sp>
      <p:pic>
        <p:nvPicPr>
          <p:cNvPr id="16386" name="Picture 2" descr="C:\Users\asus\Desktop\Обзор районов_2015\Памир\314021_5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980728"/>
            <a:ext cx="9114447" cy="468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6948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8388424" cy="936104"/>
          </a:xfrm>
        </p:spPr>
        <p:txBody>
          <a:bodyPr>
            <a:normAutofit fontScale="90000"/>
          </a:bodyPr>
          <a:lstStyle/>
          <a:p>
            <a:r>
              <a:rPr lang="ru-RU" dirty="0"/>
              <a:t>С</a:t>
            </a:r>
            <a:r>
              <a:rPr lang="ru-RU" dirty="0" smtClean="0"/>
              <a:t>тепные</a:t>
            </a:r>
            <a:r>
              <a:rPr lang="ru-RU" dirty="0"/>
              <a:t>, пустынные и полупустынные районы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1556792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Часть Закавказья и Восточного </a:t>
            </a:r>
            <a:r>
              <a:rPr lang="ru-RU" sz="2400" dirty="0" smtClean="0"/>
              <a:t>Кавказа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</a:t>
            </a:r>
            <a:r>
              <a:rPr lang="ru-RU" sz="2400" dirty="0" smtClean="0"/>
              <a:t>тепи </a:t>
            </a:r>
            <a:r>
              <a:rPr lang="ru-RU" sz="2400" dirty="0"/>
              <a:t>Казахстана 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П</a:t>
            </a:r>
            <a:r>
              <a:rPr lang="ru-RU" sz="2400" dirty="0" smtClean="0"/>
              <a:t>устыни </a:t>
            </a:r>
            <a:r>
              <a:rPr lang="ru-RU" sz="2400" dirty="0"/>
              <a:t>Средней Азии</a:t>
            </a:r>
          </a:p>
        </p:txBody>
      </p:sp>
      <p:pic>
        <p:nvPicPr>
          <p:cNvPr id="6146" name="Picture 2" descr="C:\Users\asus\Desktop\Обзор районов_2015\Степи\x_771867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57121"/>
            <a:ext cx="57531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3072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us\Downloads\image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9964"/>
            <a:ext cx="8928992" cy="631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10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339</Words>
  <Application>Microsoft Office PowerPoint</Application>
  <PresentationFormat>Экран (4:3)</PresentationFormat>
  <Paragraphs>151</Paragraphs>
  <Slides>93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Тема Office</vt:lpstr>
      <vt:lpstr>Обзор районов пешеходного туризма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Западная Сибирь</vt:lpstr>
      <vt:lpstr>Средний Урал</vt:lpstr>
      <vt:lpstr>Средний Урал</vt:lpstr>
      <vt:lpstr>Презентация PowerPoint</vt:lpstr>
      <vt:lpstr>Презентация PowerPoint</vt:lpstr>
      <vt:lpstr>Карпаты</vt:lpstr>
      <vt:lpstr>Карпаты</vt:lpstr>
      <vt:lpstr>Крым</vt:lpstr>
      <vt:lpstr>Крым</vt:lpstr>
      <vt:lpstr>З. Кавказ -  Пшада</vt:lpstr>
      <vt:lpstr>З.Кавказ Пшада</vt:lpstr>
      <vt:lpstr>З.Кавказ Лаго-наки</vt:lpstr>
      <vt:lpstr>З.Кавказ Лаго-наки</vt:lpstr>
      <vt:lpstr>З.Кавказ Лаго-наки</vt:lpstr>
      <vt:lpstr>Районы таёжного среднегорья</vt:lpstr>
      <vt:lpstr>Презентация PowerPoint</vt:lpstr>
      <vt:lpstr>Южный Урал</vt:lpstr>
      <vt:lpstr>Южный Урал</vt:lpstr>
      <vt:lpstr>Северный Урал</vt:lpstr>
      <vt:lpstr>Северный Урал</vt:lpstr>
      <vt:lpstr>Северный Урал</vt:lpstr>
      <vt:lpstr>Приполярный Урал</vt:lpstr>
      <vt:lpstr>Приполярный Урал</vt:lpstr>
      <vt:lpstr>Приполярный Урал</vt:lpstr>
      <vt:lpstr>Приполярный Урал</vt:lpstr>
      <vt:lpstr>Саяны Восточные</vt:lpstr>
      <vt:lpstr>Саяны Восточные</vt:lpstr>
      <vt:lpstr>«Центральный» Саян</vt:lpstr>
      <vt:lpstr>«Центральный» Саян</vt:lpstr>
      <vt:lpstr>«Центральный» Саян</vt:lpstr>
      <vt:lpstr>Байкальский хребет</vt:lpstr>
      <vt:lpstr>Байкальский хребет</vt:lpstr>
      <vt:lpstr>Байкальский хребет</vt:lpstr>
      <vt:lpstr>Байкальский хребет</vt:lpstr>
      <vt:lpstr>Забайкалье Северо-Муйский хребет</vt:lpstr>
      <vt:lpstr>Забайкалье Северо-Муйский хребет</vt:lpstr>
      <vt:lpstr>Забайкалье Северо-Муйский хребет</vt:lpstr>
      <vt:lpstr>Забайкалье Северо-Муйский хребет</vt:lpstr>
      <vt:lpstr>Забайкалье Северо-Муйский хребет</vt:lpstr>
      <vt:lpstr>Забайкалье Делюн-Уранский хребет</vt:lpstr>
      <vt:lpstr>Забайкалье Делюн-Уранский хребет</vt:lpstr>
      <vt:lpstr>Забайкалье Кодар</vt:lpstr>
      <vt:lpstr>Забайкалье Кодар</vt:lpstr>
      <vt:lpstr>Забайкалье Кодар</vt:lpstr>
      <vt:lpstr>Забайкалье Кодар</vt:lpstr>
      <vt:lpstr>Тундровые и лесотундровые районы</vt:lpstr>
      <vt:lpstr>Презентация PowerPoint</vt:lpstr>
      <vt:lpstr>Кольский п-ов, Ловозеры</vt:lpstr>
      <vt:lpstr>Кольский п-ов, Ловозеры</vt:lpstr>
      <vt:lpstr>Кольский п-ов, Ловозеры</vt:lpstr>
      <vt:lpstr>Кольский п-ов, Хибины</vt:lpstr>
      <vt:lpstr>Кольский п-ов, Хибины</vt:lpstr>
      <vt:lpstr>Кольский п-ов, Хибины</vt:lpstr>
      <vt:lpstr>Полярный Урал</vt:lpstr>
      <vt:lpstr>Полярный Урал</vt:lpstr>
      <vt:lpstr>Плато Путорана</vt:lpstr>
      <vt:lpstr>Плато Путорана</vt:lpstr>
      <vt:lpstr>Плато Путорана</vt:lpstr>
      <vt:lpstr>Плато Путорана</vt:lpstr>
      <vt:lpstr>Хребет Черского,Буордах</vt:lpstr>
      <vt:lpstr>Хребет Черского,Буордах</vt:lpstr>
      <vt:lpstr>Хребет Черского,Буордах</vt:lpstr>
      <vt:lpstr>Хребет Черского,Буордах</vt:lpstr>
      <vt:lpstr>Камчатка</vt:lpstr>
      <vt:lpstr>Камчатка</vt:lpstr>
      <vt:lpstr>Камчатка</vt:lpstr>
      <vt:lpstr>Камчатка</vt:lpstr>
      <vt:lpstr>Высокогорье</vt:lpstr>
      <vt:lpstr>Презентация PowerPoint</vt:lpstr>
      <vt:lpstr>Алтай</vt:lpstr>
      <vt:lpstr>Алтай</vt:lpstr>
      <vt:lpstr>Алтай</vt:lpstr>
      <vt:lpstr>Кавказ</vt:lpstr>
      <vt:lpstr>Кавказ</vt:lpstr>
      <vt:lpstr>Кавказ</vt:lpstr>
      <vt:lpstr>Кавказ</vt:lpstr>
      <vt:lpstr>Тянь-Шань</vt:lpstr>
      <vt:lpstr>Тянь-Шань</vt:lpstr>
      <vt:lpstr>Тянь-Шань</vt:lpstr>
      <vt:lpstr>Фаны (Памиро-Алай)</vt:lpstr>
      <vt:lpstr>Презентация PowerPoint</vt:lpstr>
      <vt:lpstr>Презентация PowerPoint</vt:lpstr>
      <vt:lpstr>Памир</vt:lpstr>
      <vt:lpstr>Памир</vt:lpstr>
      <vt:lpstr>Памир</vt:lpstr>
      <vt:lpstr>Степные, пустынные и полупустынные районы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Карпаты</dc:title>
  <dc:creator>Величенков Петр Александрович</dc:creator>
  <cp:lastModifiedBy>asus</cp:lastModifiedBy>
  <cp:revision>39</cp:revision>
  <dcterms:created xsi:type="dcterms:W3CDTF">2015-10-05T15:27:22Z</dcterms:created>
  <dcterms:modified xsi:type="dcterms:W3CDTF">2015-10-06T13:21:01Z</dcterms:modified>
</cp:coreProperties>
</file>